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slideMasters/slideMaster37.xml" ContentType="application/vnd.openxmlformats-officedocument.presentationml.slideMaster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</p:sldIdLst>
  <p:notesMasterIdLst>
    <p:notesMasterId r:id="rId39"/>
  </p:notesMasterIdLst>
  <p:sldSz cx="9334500" cy="5248275"/>
  <p:notesSz cx="5248275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37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3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7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last comment block of each slide will be treated as slide notes. It will be visible and editable in Presenter Mode along with the slide. [Read more in the docs](https://sli.dev/guide/syntax.html#notes)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 is another comment.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Presenter note with **bold**, *italic*, and ~~striked~~ text.
Also, HTML elements are valid:
&lt;div class="flex w-full"&gt;
  &lt;span style="flex-grow: 1;"&gt;Left content&lt;/span&gt;
  &lt;span&gt;Right content&lt;/span&gt;
&lt;/div&gt;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 can also sync with clicks
[click] This will be highlighted after the first click
[click] Highlighted with `count = ref(0)`
[click:3] Last click (skip two clicks)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37</Slides>
  <Notes>37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Welcome to Slidev</dc:title>
  <dc:subject>## Slidev Starter Template
Presentation slides for developers.
Learn more at [Sli.dev](https://sli.dev)
</dc:subject>
  <dc:creator/>
  <cp:lastModifiedBy/>
  <cp:revision>1</cp:revision>
  <dcterms:created xsi:type="dcterms:W3CDTF">2024-11-12T11:31:44Z</dcterms:created>
  <dcterms:modified xsi:type="dcterms:W3CDTF">2024-11-12T11:31:44Z</dcterms:modified>
</cp:coreProperties>
</file>